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 varScale="1">
        <p:scale>
          <a:sx n="57" d="100"/>
          <a:sy n="57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20F76569-159C-4ACA-9B3F-FECC4E11F6A5}"/>
              </a:ext>
            </a:extLst>
          </p:cNvPr>
          <p:cNvGrpSpPr/>
          <p:nvPr/>
        </p:nvGrpSpPr>
        <p:grpSpPr>
          <a:xfrm>
            <a:off x="2118657" y="10736580"/>
            <a:ext cx="4383657" cy="2088059"/>
            <a:chOff x="2476168" y="10510340"/>
            <a:chExt cx="4383657" cy="231429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1199698-5027-4F5C-8FCA-FD2A7FD0F05F}"/>
                </a:ext>
              </a:extLst>
            </p:cNvPr>
            <p:cNvGrpSpPr/>
            <p:nvPr/>
          </p:nvGrpSpPr>
          <p:grpSpPr>
            <a:xfrm>
              <a:off x="2476168" y="10510340"/>
              <a:ext cx="4169205" cy="2314299"/>
              <a:chOff x="4401936" y="667593"/>
              <a:chExt cx="6075045" cy="3372218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4F1B9BF1-1569-4AEB-BC3D-2420F8B0B7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1936" y="667593"/>
                <a:ext cx="6075045" cy="3372218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C8FCC98-F6CE-4DEC-B459-029FC467E127}"/>
                  </a:ext>
                </a:extLst>
              </p:cNvPr>
              <p:cNvSpPr/>
              <p:nvPr/>
            </p:nvSpPr>
            <p:spPr>
              <a:xfrm>
                <a:off x="4473556" y="1393815"/>
                <a:ext cx="2707152" cy="1711421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BA0C70BA-0313-4454-B0AB-95D2C96BE03A}"/>
                  </a:ext>
                </a:extLst>
              </p:cNvPr>
              <p:cNvSpPr/>
              <p:nvPr/>
            </p:nvSpPr>
            <p:spPr>
              <a:xfrm>
                <a:off x="7723263" y="1167966"/>
                <a:ext cx="2695748" cy="217901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F87CDD-6B08-4948-A2BC-F823697E1B66}"/>
                </a:ext>
              </a:extLst>
            </p:cNvPr>
            <p:cNvSpPr txBox="1"/>
            <p:nvPr/>
          </p:nvSpPr>
          <p:spPr>
            <a:xfrm>
              <a:off x="3576638" y="11237033"/>
              <a:ext cx="49688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예측</a:t>
              </a:r>
              <a:endParaRPr lang="en-US" altLang="ko-KR" sz="1200" b="1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394D89-9F2A-47C7-A809-0C1A3CA18866}"/>
                </a:ext>
              </a:extLst>
            </p:cNvPr>
            <p:cNvSpPr txBox="1"/>
            <p:nvPr/>
          </p:nvSpPr>
          <p:spPr>
            <a:xfrm>
              <a:off x="5962764" y="11081155"/>
              <a:ext cx="49688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추정</a:t>
              </a:r>
              <a:endParaRPr lang="en-US" altLang="ko-KR" sz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E51CD4-4427-4A71-89BF-18DFEFD6279B}"/>
                </a:ext>
              </a:extLst>
            </p:cNvPr>
            <p:cNvSpPr txBox="1"/>
            <p:nvPr/>
          </p:nvSpPr>
          <p:spPr>
            <a:xfrm>
              <a:off x="6438724" y="11537534"/>
              <a:ext cx="421101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측정</a:t>
              </a:r>
              <a:endParaRPr lang="en-US" altLang="ko-KR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68EEC0-E556-4AE7-B1BC-4A72B7FC8D72}"/>
                </a:ext>
              </a:extLst>
            </p:cNvPr>
            <p:cNvSpPr txBox="1"/>
            <p:nvPr/>
          </p:nvSpPr>
          <p:spPr>
            <a:xfrm>
              <a:off x="2833657" y="12453952"/>
              <a:ext cx="49688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입력</a:t>
              </a:r>
              <a:endParaRPr lang="en-US" altLang="ko-KR" sz="120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DE5C13A-EB80-46B5-B0BE-96F3807288F9}"/>
              </a:ext>
            </a:extLst>
          </p:cNvPr>
          <p:cNvGrpSpPr/>
          <p:nvPr/>
        </p:nvGrpSpPr>
        <p:grpSpPr>
          <a:xfrm>
            <a:off x="6800207" y="1637877"/>
            <a:ext cx="11112840" cy="4630887"/>
            <a:chOff x="4299229" y="2888867"/>
            <a:chExt cx="11112840" cy="46308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AEC331-D256-4994-82BE-54B519238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229" y="4039811"/>
              <a:ext cx="6598081" cy="308605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3A23CE2-2C1D-4E9C-B9D7-F2B11DDBADB8}"/>
                </a:ext>
              </a:extLst>
            </p:cNvPr>
            <p:cNvSpPr/>
            <p:nvPr/>
          </p:nvSpPr>
          <p:spPr>
            <a:xfrm>
              <a:off x="7732214" y="4753033"/>
              <a:ext cx="1090465" cy="975936"/>
            </a:xfrm>
            <a:prstGeom prst="rect">
              <a:avLst/>
            </a:prstGeom>
            <a:noFill/>
            <a:ln w="508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5BF47BD-81F4-4253-9E8F-892B9F448A0B}"/>
                </a:ext>
              </a:extLst>
            </p:cNvPr>
            <p:cNvGrpSpPr/>
            <p:nvPr/>
          </p:nvGrpSpPr>
          <p:grpSpPr>
            <a:xfrm>
              <a:off x="11369766" y="3260888"/>
              <a:ext cx="4042303" cy="4250937"/>
              <a:chOff x="10947118" y="6436377"/>
              <a:chExt cx="4429125" cy="465772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F750153-FFBB-4E65-854F-04D2A6E5F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7118" y="6436377"/>
                <a:ext cx="4429125" cy="465772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E640F1-51D0-42CF-AF3A-1E601DEFA4B4}"/>
                  </a:ext>
                </a:extLst>
              </p:cNvPr>
              <p:cNvSpPr txBox="1"/>
              <p:nvPr/>
            </p:nvSpPr>
            <p:spPr>
              <a:xfrm>
                <a:off x="11638663" y="6539367"/>
                <a:ext cx="594471" cy="2462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600"/>
                  <a:t>입력</a:t>
                </a:r>
                <a:endParaRPr lang="en-US" altLang="ko-KR" sz="16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0AE33-5146-4EA9-84FF-948B1E54F2AA}"/>
                  </a:ext>
                </a:extLst>
              </p:cNvPr>
              <p:cNvSpPr txBox="1"/>
              <p:nvPr/>
            </p:nvSpPr>
            <p:spPr>
              <a:xfrm>
                <a:off x="13032329" y="6836425"/>
                <a:ext cx="594471" cy="2462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예측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CB872-3A9B-45A7-94D7-A880B890405E}"/>
                  </a:ext>
                </a:extLst>
              </p:cNvPr>
              <p:cNvSpPr txBox="1"/>
              <p:nvPr/>
            </p:nvSpPr>
            <p:spPr>
              <a:xfrm>
                <a:off x="13054584" y="8642128"/>
                <a:ext cx="594471" cy="2462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추정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7ACEF5-F5E3-45F9-A0A5-E5B34CD7F2CC}"/>
                  </a:ext>
                </a:extLst>
              </p:cNvPr>
              <p:cNvSpPr txBox="1"/>
              <p:nvPr/>
            </p:nvSpPr>
            <p:spPr>
              <a:xfrm>
                <a:off x="14322284" y="9098315"/>
                <a:ext cx="503809" cy="24622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600"/>
                  <a:t>측정</a:t>
                </a:r>
                <a:endParaRPr lang="en-US" altLang="ko-KR" sz="1600"/>
              </a:p>
            </p:txBody>
          </p:sp>
        </p:grpSp>
        <p:sp>
          <p:nvSpPr>
            <p:cNvPr id="8" name="자유형 12">
              <a:extLst>
                <a:ext uri="{FF2B5EF4-FFF2-40B4-BE49-F238E27FC236}">
                  <a16:creationId xmlns:a16="http://schemas.microsoft.com/office/drawing/2014/main" id="{3F96892C-F75A-4D83-A5A1-77108F588000}"/>
                </a:ext>
              </a:extLst>
            </p:cNvPr>
            <p:cNvSpPr/>
            <p:nvPr/>
          </p:nvSpPr>
          <p:spPr>
            <a:xfrm>
              <a:off x="8813988" y="3234044"/>
              <a:ext cx="2555778" cy="4285710"/>
            </a:xfrm>
            <a:custGeom>
              <a:avLst/>
              <a:gdLst>
                <a:gd name="connsiteX0" fmla="*/ 0 w 3914775"/>
                <a:gd name="connsiteY0" fmla="*/ 1666875 h 4695825"/>
                <a:gd name="connsiteX1" fmla="*/ 3895725 w 3914775"/>
                <a:gd name="connsiteY1" fmla="*/ 0 h 4695825"/>
                <a:gd name="connsiteX2" fmla="*/ 3914775 w 3914775"/>
                <a:gd name="connsiteY2" fmla="*/ 4695825 h 4695825"/>
                <a:gd name="connsiteX3" fmla="*/ 9525 w 3914775"/>
                <a:gd name="connsiteY3" fmla="*/ 2743200 h 4695825"/>
                <a:gd name="connsiteX4" fmla="*/ 0 w 3914775"/>
                <a:gd name="connsiteY4" fmla="*/ 1666875 h 469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775" h="4695825">
                  <a:moveTo>
                    <a:pt x="0" y="1666875"/>
                  </a:moveTo>
                  <a:lnTo>
                    <a:pt x="3895725" y="0"/>
                  </a:lnTo>
                  <a:lnTo>
                    <a:pt x="3914775" y="4695825"/>
                  </a:lnTo>
                  <a:lnTo>
                    <a:pt x="9525" y="2743200"/>
                  </a:lnTo>
                  <a:lnTo>
                    <a:pt x="0" y="1666875"/>
                  </a:lnTo>
                  <a:close/>
                </a:path>
              </a:pathLst>
            </a:custGeom>
            <a:solidFill>
              <a:schemeClr val="accent3">
                <a:lumMod val="7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166708-0BBD-4534-85B8-5D5E5E515847}"/>
                </a:ext>
              </a:extLst>
            </p:cNvPr>
            <p:cNvSpPr txBox="1"/>
            <p:nvPr/>
          </p:nvSpPr>
          <p:spPr>
            <a:xfrm>
              <a:off x="11369765" y="2888867"/>
              <a:ext cx="4042303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20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>
                  <a:solidFill>
                    <a:schemeClr val="tx1"/>
                  </a:solidFill>
                </a:rPr>
                <a:t>Kalman Filter Simulink Model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0436844-D909-40CB-8558-2E20FFDC1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032" y="7482840"/>
            <a:ext cx="3298673" cy="3246120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E6A4BF3-AA1E-494A-A13C-01DAAD8C43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822"/>
          <a:stretch/>
        </p:blipFill>
        <p:spPr>
          <a:xfrm>
            <a:off x="11033760" y="8709660"/>
            <a:ext cx="2339340" cy="1836786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15975C4-C971-4604-B918-9CFFFA11C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492" y="7341035"/>
            <a:ext cx="7156869" cy="312466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89DC8D-3818-43B8-A579-953BD42ABA7E}"/>
              </a:ext>
            </a:extLst>
          </p:cNvPr>
          <p:cNvSpPr/>
          <p:nvPr/>
        </p:nvSpPr>
        <p:spPr>
          <a:xfrm>
            <a:off x="8453191" y="9568357"/>
            <a:ext cx="346076" cy="632947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BDC8DAA-A171-46FC-9B1D-1B541C917C33}"/>
              </a:ext>
            </a:extLst>
          </p:cNvPr>
          <p:cNvSpPr/>
          <p:nvPr/>
        </p:nvSpPr>
        <p:spPr>
          <a:xfrm>
            <a:off x="8453191" y="8773861"/>
            <a:ext cx="346076" cy="389189"/>
          </a:xfrm>
          <a:prstGeom prst="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42D2F31-0FA5-4EBF-9D24-9C7F49C8EAA5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8799267" y="9884830"/>
            <a:ext cx="471887" cy="1"/>
          </a:xfrm>
          <a:prstGeom prst="straightConnector1">
            <a:avLst/>
          </a:prstGeom>
          <a:noFill/>
          <a:ln w="508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4858CF5-36EF-466E-BFBB-4A0C02F85C9F}"/>
              </a:ext>
            </a:extLst>
          </p:cNvPr>
          <p:cNvCxnSpPr>
            <a:cxnSpLocks/>
          </p:cNvCxnSpPr>
          <p:nvPr/>
        </p:nvCxnSpPr>
        <p:spPr>
          <a:xfrm flipV="1">
            <a:off x="8819110" y="9121129"/>
            <a:ext cx="2147876" cy="1"/>
          </a:xfrm>
          <a:prstGeom prst="straightConnector1">
            <a:avLst/>
          </a:prstGeom>
          <a:noFill/>
          <a:ln w="50800">
            <a:solidFill>
              <a:srgbClr val="FFC000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2FA1FA0-A503-45A4-BA88-E78B2D5180AC}"/>
              </a:ext>
            </a:extLst>
          </p:cNvPr>
          <p:cNvSpPr txBox="1"/>
          <p:nvPr/>
        </p:nvSpPr>
        <p:spPr>
          <a:xfrm>
            <a:off x="11081918" y="7876724"/>
            <a:ext cx="158056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5">
                    <a:lumMod val="75000"/>
                  </a:schemeClr>
                </a:solidFill>
              </a:rPr>
              <a:t>노이즈가 제거된 </a:t>
            </a:r>
            <a:endParaRPr lang="en-US" altLang="ko-KR" sz="1600" b="1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ko-KR" altLang="en-US" sz="1600" b="1">
                <a:solidFill>
                  <a:schemeClr val="accent5">
                    <a:lumMod val="75000"/>
                  </a:schemeClr>
                </a:solidFill>
              </a:rPr>
              <a:t>칼만필터 출력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CE9A8B7-FDD0-47DC-A8EC-340D48A5E852}"/>
              </a:ext>
            </a:extLst>
          </p:cNvPr>
          <p:cNvCxnSpPr>
            <a:cxnSpLocks/>
          </p:cNvCxnSpPr>
          <p:nvPr/>
        </p:nvCxnSpPr>
        <p:spPr>
          <a:xfrm>
            <a:off x="11387717" y="8362629"/>
            <a:ext cx="606163" cy="1147131"/>
          </a:xfrm>
          <a:prstGeom prst="straightConnector1">
            <a:avLst/>
          </a:prstGeom>
          <a:noFill/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154D45-2CE3-4FC6-9C1A-EB93D46FD890}"/>
              </a:ext>
            </a:extLst>
          </p:cNvPr>
          <p:cNvCxnSpPr>
            <a:cxnSpLocks/>
          </p:cNvCxnSpPr>
          <p:nvPr/>
        </p:nvCxnSpPr>
        <p:spPr>
          <a:xfrm>
            <a:off x="10589150" y="7815168"/>
            <a:ext cx="848705" cy="1420816"/>
          </a:xfrm>
          <a:prstGeom prst="straightConnector1">
            <a:avLst/>
          </a:prstGeom>
          <a:noFill/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2B7F679-893C-40C6-B904-2F076E9D3FB1}"/>
              </a:ext>
            </a:extLst>
          </p:cNvPr>
          <p:cNvSpPr txBox="1"/>
          <p:nvPr/>
        </p:nvSpPr>
        <p:spPr>
          <a:xfrm>
            <a:off x="9879220" y="7569002"/>
            <a:ext cx="25616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srgbClr val="FFFF00"/>
                </a:solidFill>
              </a:rPr>
              <a:t>노이즈가 포함된 </a:t>
            </a:r>
            <a:r>
              <a:rPr lang="en-US" altLang="ko-KR">
                <a:solidFill>
                  <a:srgbClr val="FFFF00"/>
                </a:solidFill>
              </a:rPr>
              <a:t>Plant </a:t>
            </a:r>
            <a:r>
              <a:rPr lang="ko-KR" altLang="en-US">
                <a:solidFill>
                  <a:srgbClr val="FFFF00"/>
                </a:solidFill>
              </a:rPr>
              <a:t>출력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E6DFB21-020F-49DD-9964-6692B74895CE}"/>
              </a:ext>
            </a:extLst>
          </p:cNvPr>
          <p:cNvSpPr/>
          <p:nvPr/>
        </p:nvSpPr>
        <p:spPr>
          <a:xfrm>
            <a:off x="3906410" y="9781129"/>
            <a:ext cx="636507" cy="48006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50" name="꺾인 연결선 93">
            <a:extLst>
              <a:ext uri="{FF2B5EF4-FFF2-40B4-BE49-F238E27FC236}">
                <a16:creationId xmlns:a16="http://schemas.microsoft.com/office/drawing/2014/main" id="{A5B69326-B667-49A6-B687-02057349F4BA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16200000" flipH="1">
            <a:off x="5632385" y="8853467"/>
            <a:ext cx="811382" cy="3626825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F1A0FD7-1B4E-43DA-B043-B04EEA81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982" y="11161393"/>
            <a:ext cx="1503200" cy="1145918"/>
          </a:xfrm>
          <a:prstGeom prst="rect">
            <a:avLst/>
          </a:prstGeom>
          <a:noFill/>
          <a:ln w="38100">
            <a:solidFill>
              <a:srgbClr val="3399FF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D43E1E8-D7D1-4DDD-B096-0019CA4038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8366" y="11337432"/>
            <a:ext cx="1796064" cy="923854"/>
          </a:xfrm>
          <a:prstGeom prst="rect">
            <a:avLst/>
          </a:prstGeom>
          <a:noFill/>
          <a:ln w="38100">
            <a:solidFill>
              <a:srgbClr val="66CCFF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4B4D49-7654-4CE5-A49C-CEE735FB1114}"/>
              </a:ext>
            </a:extLst>
          </p:cNvPr>
          <p:cNvSpPr/>
          <p:nvPr/>
        </p:nvSpPr>
        <p:spPr>
          <a:xfrm>
            <a:off x="9763604" y="11261724"/>
            <a:ext cx="328559" cy="572859"/>
          </a:xfrm>
          <a:prstGeom prst="rect">
            <a:avLst/>
          </a:prstGeom>
          <a:noFill/>
          <a:ln w="38100">
            <a:solidFill>
              <a:srgbClr val="66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54" name="꺾인 연결선 115">
            <a:extLst>
              <a:ext uri="{FF2B5EF4-FFF2-40B4-BE49-F238E27FC236}">
                <a16:creationId xmlns:a16="http://schemas.microsoft.com/office/drawing/2014/main" id="{8FE66FF3-189C-40AA-BDF1-F8146EDB39C8}"/>
              </a:ext>
            </a:extLst>
          </p:cNvPr>
          <p:cNvCxnSpPr>
            <a:endCxn id="49" idx="1"/>
          </p:cNvCxnSpPr>
          <p:nvPr/>
        </p:nvCxnSpPr>
        <p:spPr>
          <a:xfrm>
            <a:off x="10102960" y="11648630"/>
            <a:ext cx="685406" cy="150729"/>
          </a:xfrm>
          <a:prstGeom prst="bentConnector3">
            <a:avLst>
              <a:gd name="adj1" fmla="val 65750"/>
            </a:avLst>
          </a:prstGeom>
          <a:noFill/>
          <a:ln w="38100">
            <a:solidFill>
              <a:srgbClr val="66CC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3FEE777-CFD0-40ED-8C59-4D6B1202C0CE}"/>
              </a:ext>
            </a:extLst>
          </p:cNvPr>
          <p:cNvSpPr txBox="1"/>
          <p:nvPr/>
        </p:nvSpPr>
        <p:spPr>
          <a:xfrm>
            <a:off x="8903882" y="12473590"/>
            <a:ext cx="25748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altLang="ko-KR" sz="1400"/>
              <a:t>Kalman</a:t>
            </a:r>
            <a:r>
              <a:rPr lang="ko-KR" altLang="en-US" sz="1400"/>
              <a:t> </a:t>
            </a:r>
            <a:r>
              <a:rPr lang="en-US" altLang="ko-KR" sz="1400"/>
              <a:t>Filter</a:t>
            </a:r>
            <a:r>
              <a:rPr lang="ko-KR" altLang="en-US" sz="1400"/>
              <a:t> </a:t>
            </a:r>
            <a:r>
              <a:rPr lang="en-US" altLang="ko-KR" sz="1400"/>
              <a:t>C</a:t>
            </a:r>
            <a:r>
              <a:rPr lang="ko-KR" altLang="en-US" sz="1400"/>
              <a:t>코드자동생성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8B3ED3B-9FB7-445F-92C0-FA3BDF2F3D25}"/>
              </a:ext>
            </a:extLst>
          </p:cNvPr>
          <p:cNvGrpSpPr/>
          <p:nvPr/>
        </p:nvGrpSpPr>
        <p:grpSpPr>
          <a:xfrm>
            <a:off x="256139" y="1943617"/>
            <a:ext cx="6075045" cy="3372218"/>
            <a:chOff x="4401936" y="667593"/>
            <a:chExt cx="6075045" cy="3372218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02952F2-EC02-4541-ADF0-1375A9124C8C}"/>
                </a:ext>
              </a:extLst>
            </p:cNvPr>
            <p:cNvGrpSpPr/>
            <p:nvPr/>
          </p:nvGrpSpPr>
          <p:grpSpPr>
            <a:xfrm>
              <a:off x="4401936" y="667593"/>
              <a:ext cx="6075045" cy="3372218"/>
              <a:chOff x="4401936" y="667593"/>
              <a:chExt cx="6075045" cy="3372218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0D65563-668F-4A40-B889-FDA4F1D26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01936" y="667593"/>
                <a:ext cx="6075045" cy="3372218"/>
              </a:xfrm>
              <a:prstGeom prst="rect">
                <a:avLst/>
              </a:prstGeom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D770EDB-4F73-468E-B4FF-BA559B471618}"/>
                  </a:ext>
                </a:extLst>
              </p:cNvPr>
              <p:cNvSpPr/>
              <p:nvPr/>
            </p:nvSpPr>
            <p:spPr>
              <a:xfrm>
                <a:off x="4473556" y="1393815"/>
                <a:ext cx="2707152" cy="1711421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C9EF3D1-8C52-449E-BD70-E4FA9E09A6AD}"/>
                  </a:ext>
                </a:extLst>
              </p:cNvPr>
              <p:cNvSpPr/>
              <p:nvPr/>
            </p:nvSpPr>
            <p:spPr>
              <a:xfrm>
                <a:off x="7723261" y="1195423"/>
                <a:ext cx="2707152" cy="2118447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4C76AA-0F00-40B6-A483-CBA5404FB8BA}"/>
                </a:ext>
              </a:extLst>
            </p:cNvPr>
            <p:cNvSpPr txBox="1"/>
            <p:nvPr/>
          </p:nvSpPr>
          <p:spPr>
            <a:xfrm>
              <a:off x="6513077" y="1824991"/>
              <a:ext cx="542552" cy="224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</a:rPr>
                <a:t>예측</a:t>
              </a:r>
              <a:endParaRPr lang="en-US" altLang="ko-KR" sz="1600" b="1">
                <a:solidFill>
                  <a:srgbClr val="0000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DEC6E7-C881-47CE-95F8-703086886532}"/>
                </a:ext>
              </a:extLst>
            </p:cNvPr>
            <p:cNvSpPr txBox="1"/>
            <p:nvPr/>
          </p:nvSpPr>
          <p:spPr>
            <a:xfrm>
              <a:off x="9809527" y="1521522"/>
              <a:ext cx="542552" cy="224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0000FF"/>
                  </a:solidFill>
                </a:rPr>
                <a:t>추정</a:t>
              </a:r>
              <a:endParaRPr lang="en-US" altLang="ko-KR" sz="1600" b="1">
                <a:solidFill>
                  <a:srgbClr val="0000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2C2264-0861-4DDA-BC43-37DDA9C39BF7}"/>
                </a:ext>
              </a:extLst>
            </p:cNvPr>
            <p:cNvSpPr txBox="1"/>
            <p:nvPr/>
          </p:nvSpPr>
          <p:spPr>
            <a:xfrm>
              <a:off x="10017173" y="2408588"/>
              <a:ext cx="459808" cy="224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2000" b="1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1600"/>
                <a:t>측정</a:t>
              </a:r>
              <a:endParaRPr lang="en-US" altLang="ko-KR" sz="16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57C10CC-31D5-4A37-BFB2-A3B0FD3F5869}"/>
                </a:ext>
              </a:extLst>
            </p:cNvPr>
            <p:cNvSpPr txBox="1"/>
            <p:nvPr/>
          </p:nvSpPr>
          <p:spPr>
            <a:xfrm>
              <a:off x="5076544" y="3563493"/>
              <a:ext cx="542552" cy="224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2000" b="1">
                  <a:solidFill>
                    <a:srgbClr val="0000FF"/>
                  </a:solidFill>
                </a:defRPr>
              </a:lvl1pPr>
            </a:lstStyle>
            <a:p>
              <a:r>
                <a:rPr lang="ko-KR" altLang="en-US" sz="1600"/>
                <a:t>입력</a:t>
              </a:r>
              <a:endParaRPr lang="en-US" altLang="ko-KR" sz="160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9256D1C-2DC3-4A32-A8E7-D37C460537D7}"/>
              </a:ext>
            </a:extLst>
          </p:cNvPr>
          <p:cNvGrpSpPr/>
          <p:nvPr/>
        </p:nvGrpSpPr>
        <p:grpSpPr>
          <a:xfrm>
            <a:off x="6987207" y="11063507"/>
            <a:ext cx="1690680" cy="1499967"/>
            <a:chOff x="6987207" y="11063507"/>
            <a:chExt cx="1690680" cy="1499967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03CEE2E-E9B4-4007-885D-92F33AD3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1222" y="11072571"/>
              <a:ext cx="1280533" cy="1453577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1D9BB70-85DF-4840-9ECE-D627CEC77009}"/>
                </a:ext>
              </a:extLst>
            </p:cNvPr>
            <p:cNvSpPr/>
            <p:nvPr/>
          </p:nvSpPr>
          <p:spPr>
            <a:xfrm>
              <a:off x="7669086" y="11621439"/>
              <a:ext cx="479977" cy="486193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2BE2DA5-AF15-4B7D-B700-825A554133FC}"/>
                </a:ext>
              </a:extLst>
            </p:cNvPr>
            <p:cNvSpPr/>
            <p:nvPr/>
          </p:nvSpPr>
          <p:spPr>
            <a:xfrm>
              <a:off x="7660142" y="11605861"/>
              <a:ext cx="488496" cy="486128"/>
            </a:xfrm>
            <a:prstGeom prst="rect">
              <a:avLst/>
            </a:prstGeom>
            <a:solidFill>
              <a:srgbClr val="00C5C0">
                <a:alpha val="50000"/>
              </a:srgb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BC44AFDD-9F63-4F95-A56C-B66A5462E195}"/>
                </a:ext>
              </a:extLst>
            </p:cNvPr>
            <p:cNvSpPr/>
            <p:nvPr/>
          </p:nvSpPr>
          <p:spPr>
            <a:xfrm>
              <a:off x="7692632" y="11199234"/>
              <a:ext cx="451243" cy="254579"/>
            </a:xfrm>
            <a:prstGeom prst="rect">
              <a:avLst/>
            </a:prstGeom>
            <a:solidFill>
              <a:srgbClr val="8ABEE2">
                <a:alpha val="50000"/>
              </a:srgb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64875BC-6E2A-495F-B734-8A71EBCB1FFF}"/>
                </a:ext>
              </a:extLst>
            </p:cNvPr>
            <p:cNvSpPr txBox="1"/>
            <p:nvPr/>
          </p:nvSpPr>
          <p:spPr>
            <a:xfrm>
              <a:off x="7659339" y="11234585"/>
              <a:ext cx="54255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예측</a:t>
              </a:r>
              <a:endParaRPr lang="en-US" altLang="ko-KR" sz="120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CC31A5C-CE5A-410B-B5A4-577DFE853EA0}"/>
                </a:ext>
              </a:extLst>
            </p:cNvPr>
            <p:cNvSpPr txBox="1"/>
            <p:nvPr/>
          </p:nvSpPr>
          <p:spPr>
            <a:xfrm>
              <a:off x="7655340" y="11769702"/>
              <a:ext cx="54255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추정</a:t>
              </a:r>
              <a:endParaRPr lang="en-US" altLang="ko-KR" sz="120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BBC8F1-7A1C-4497-AD3B-220B94CD767F}"/>
                </a:ext>
              </a:extLst>
            </p:cNvPr>
            <p:cNvSpPr txBox="1"/>
            <p:nvPr/>
          </p:nvSpPr>
          <p:spPr>
            <a:xfrm>
              <a:off x="6987207" y="11292020"/>
              <a:ext cx="49688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입력</a:t>
              </a:r>
              <a:endParaRPr lang="en-US" altLang="ko-KR" sz="120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8D847F55-4233-42AD-A146-5908B0EDF460}"/>
                </a:ext>
              </a:extLst>
            </p:cNvPr>
            <p:cNvSpPr/>
            <p:nvPr/>
          </p:nvSpPr>
          <p:spPr>
            <a:xfrm>
              <a:off x="7049643" y="11063507"/>
              <a:ext cx="1548258" cy="149996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D4DA98C-3F6E-40D9-8458-2F9600BFB869}"/>
                </a:ext>
              </a:extLst>
            </p:cNvPr>
            <p:cNvSpPr txBox="1"/>
            <p:nvPr/>
          </p:nvSpPr>
          <p:spPr>
            <a:xfrm>
              <a:off x="8181007" y="12070991"/>
              <a:ext cx="49688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algn="ctr">
                <a:defRPr sz="1600" b="1"/>
              </a:lvl1pPr>
            </a:lstStyle>
            <a:p>
              <a:r>
                <a:rPr lang="ko-KR" altLang="en-US" sz="1200"/>
                <a:t>측정</a:t>
              </a:r>
              <a:endParaRPr lang="en-US" altLang="ko-KR" sz="1200"/>
            </a:p>
          </p:txBody>
        </p:sp>
      </p:grpSp>
      <p:cxnSp>
        <p:nvCxnSpPr>
          <p:cNvPr id="53" name="꺾인 연결선 111">
            <a:extLst>
              <a:ext uri="{FF2B5EF4-FFF2-40B4-BE49-F238E27FC236}">
                <a16:creationId xmlns:a16="http://schemas.microsoft.com/office/drawing/2014/main" id="{D3283EF7-3062-4162-9179-424850F900AA}"/>
              </a:ext>
            </a:extLst>
          </p:cNvPr>
          <p:cNvCxnSpPr>
            <a:stCxn id="51" idx="3"/>
            <a:endCxn id="48" idx="1"/>
          </p:cNvCxnSpPr>
          <p:nvPr/>
        </p:nvCxnSpPr>
        <p:spPr>
          <a:xfrm flipV="1">
            <a:off x="8149063" y="11734352"/>
            <a:ext cx="745919" cy="130184"/>
          </a:xfrm>
          <a:prstGeom prst="bentConnector3">
            <a:avLst>
              <a:gd name="adj1" fmla="val 70431"/>
            </a:avLst>
          </a:prstGeom>
          <a:noFill/>
          <a:ln w="38100">
            <a:solidFill>
              <a:srgbClr val="3399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F75BED03-D1D0-4182-817D-6681064D49D0}"/>
              </a:ext>
            </a:extLst>
          </p:cNvPr>
          <p:cNvSpPr/>
          <p:nvPr/>
        </p:nvSpPr>
        <p:spPr>
          <a:xfrm>
            <a:off x="6943725" y="10920826"/>
            <a:ext cx="5790147" cy="1834804"/>
          </a:xfrm>
          <a:prstGeom prst="rect">
            <a:avLst/>
          </a:prstGeom>
          <a:solidFill>
            <a:srgbClr val="FF0000">
              <a:alpha val="1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19561</TotalTime>
  <Words>5805</Words>
  <Application>Microsoft Office PowerPoint</Application>
  <PresentationFormat>사용자 지정</PresentationFormat>
  <Paragraphs>2554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2364</cp:revision>
  <dcterms:created xsi:type="dcterms:W3CDTF">2014-09-26T00:08:04Z</dcterms:created>
  <dcterms:modified xsi:type="dcterms:W3CDTF">2022-11-27T08:55:14Z</dcterms:modified>
</cp:coreProperties>
</file>